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7" r:id="rId2"/>
  </p:sldIdLst>
  <p:sldSz cx="6858000" cy="9906000" type="A4"/>
  <p:notesSz cx="6889750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6" autoAdjust="0"/>
    <p:restoredTop sz="94660"/>
  </p:normalViewPr>
  <p:slideViewPr>
    <p:cSldViewPr snapToGrid="0">
      <p:cViewPr varScale="1">
        <p:scale>
          <a:sx n="42" d="100"/>
          <a:sy n="42" d="100"/>
        </p:scale>
        <p:origin x="2080" y="36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624321"/>
            <a:ext cx="5143500" cy="3448756"/>
          </a:xfrm>
        </p:spPr>
        <p:txBody>
          <a:bodyPr anchor="b">
            <a:normAutofit/>
          </a:bodyPr>
          <a:lstStyle>
            <a:lvl1pPr algn="ctr">
              <a:defRPr sz="337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 algn="ctr">
              <a:buNone/>
              <a:defRPr sz="1575"/>
            </a:lvl2pPr>
            <a:lvl3pPr marL="514350" indent="0" algn="ctr">
              <a:buNone/>
              <a:defRPr sz="1350"/>
            </a:lvl3pPr>
            <a:lvl4pPr marL="771525" indent="0" algn="ctr">
              <a:buNone/>
              <a:defRPr sz="1125"/>
            </a:lvl4pPr>
            <a:lvl5pPr marL="1028700" indent="0" algn="ctr">
              <a:buNone/>
              <a:defRPr sz="1125"/>
            </a:lvl5pPr>
            <a:lvl6pPr marL="1285875" indent="0" algn="ctr">
              <a:buNone/>
              <a:defRPr sz="1125"/>
            </a:lvl6pPr>
            <a:lvl7pPr marL="1543050" indent="0" algn="ctr">
              <a:buNone/>
              <a:defRPr sz="1125"/>
            </a:lvl7pPr>
            <a:lvl8pPr marL="1800225" indent="0" algn="ctr">
              <a:buNone/>
              <a:defRPr sz="1125"/>
            </a:lvl8pPr>
            <a:lvl9pPr marL="2057400" indent="0" algn="ctr">
              <a:buNone/>
              <a:defRPr sz="1125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65DC2-E4EE-448C-AAA0-B71D63929A40}" type="datetimeFigureOut">
              <a:rPr kumimoji="1" lang="ja-JP" altLang="en-US" smtClean="0"/>
              <a:t>2023/12/2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2EC5D-030D-4F91-8391-C514937F5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4039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65DC2-E4EE-448C-AAA0-B71D63929A40}" type="datetimeFigureOut">
              <a:rPr kumimoji="1" lang="ja-JP" altLang="en-US" smtClean="0"/>
              <a:t>2023/12/2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2EC5D-030D-4F91-8391-C514937F5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0693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6" y="52052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7" y="520523"/>
            <a:ext cx="4350544" cy="8394876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65DC2-E4EE-448C-AAA0-B71D63929A40}" type="datetimeFigureOut">
              <a:rPr kumimoji="1" lang="ja-JP" altLang="en-US" smtClean="0"/>
              <a:t>2023/12/2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2EC5D-030D-4F91-8391-C514937F5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6902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65DC2-E4EE-448C-AAA0-B71D63929A40}" type="datetimeFigureOut">
              <a:rPr kumimoji="1" lang="ja-JP" altLang="en-US" smtClean="0"/>
              <a:t>2023/12/2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2EC5D-030D-4F91-8391-C514937F5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0288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73500"/>
            <a:ext cx="5915025" cy="4118412"/>
          </a:xfrm>
        </p:spPr>
        <p:txBody>
          <a:bodyPr anchor="b">
            <a:normAutofit/>
          </a:bodyPr>
          <a:lstStyle>
            <a:lvl1pPr>
              <a:defRPr sz="3375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576026"/>
            <a:ext cx="5915025" cy="2166937"/>
          </a:xfrm>
        </p:spPr>
        <p:txBody>
          <a:bodyPr anchor="t">
            <a:normAutofit/>
          </a:bodyPr>
          <a:lstStyle>
            <a:lvl1pPr marL="0" indent="0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65DC2-E4EE-448C-AAA0-B71D63929A40}" type="datetimeFigureOut">
              <a:rPr kumimoji="1" lang="ja-JP" altLang="en-US" smtClean="0"/>
              <a:t>2023/12/2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2EC5D-030D-4F91-8391-C514937F5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7985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5384" y="2641601"/>
            <a:ext cx="2914650" cy="628526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41601"/>
            <a:ext cx="2914650" cy="628526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65DC2-E4EE-448C-AAA0-B71D63929A40}" type="datetimeFigureOut">
              <a:rPr kumimoji="1" lang="ja-JP" altLang="en-US" smtClean="0"/>
              <a:t>2023/12/2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2EC5D-030D-4F91-8391-C514937F5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27182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384" y="2429340"/>
            <a:ext cx="2900363" cy="1192676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84" y="3622017"/>
            <a:ext cx="2900363" cy="531631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9340"/>
            <a:ext cx="2914651" cy="1192675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22017"/>
            <a:ext cx="2914651" cy="531631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65DC2-E4EE-448C-AAA0-B71D63929A40}" type="datetimeFigureOut">
              <a:rPr kumimoji="1" lang="ja-JP" altLang="en-US" smtClean="0"/>
              <a:t>2023/12/2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2EC5D-030D-4F91-8391-C514937F5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9862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65DC2-E4EE-448C-AAA0-B71D63929A40}" type="datetimeFigureOut">
              <a:rPr kumimoji="1" lang="ja-JP" altLang="en-US" smtClean="0"/>
              <a:t>2023/12/2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2EC5D-030D-4F91-8391-C514937F5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991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65DC2-E4EE-448C-AAA0-B71D63929A40}" type="datetimeFigureOut">
              <a:rPr kumimoji="1" lang="ja-JP" altLang="en-US" smtClean="0"/>
              <a:t>2023/12/2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2EC5D-030D-4F91-8391-C514937F5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5724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202" y="660401"/>
            <a:ext cx="2211705" cy="2311396"/>
          </a:xfrm>
        </p:spPr>
        <p:txBody>
          <a:bodyPr anchor="b">
            <a:normAutofit/>
          </a:bodyPr>
          <a:lstStyle>
            <a:lvl1pPr>
              <a:defRPr sz="1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4650" y="1430867"/>
            <a:ext cx="3471863" cy="7044267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202" y="2971799"/>
            <a:ext cx="2211705" cy="5503335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900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65DC2-E4EE-448C-AAA0-B71D63929A40}" type="datetimeFigureOut">
              <a:rPr kumimoji="1" lang="ja-JP" altLang="en-US" smtClean="0"/>
              <a:t>2023/12/2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2EC5D-030D-4F91-8391-C514937F5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74592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202" y="660400"/>
            <a:ext cx="2211705" cy="2311400"/>
          </a:xfrm>
        </p:spPr>
        <p:txBody>
          <a:bodyPr anchor="b">
            <a:normAutofit/>
          </a:bodyPr>
          <a:lstStyle>
            <a:lvl1pPr>
              <a:defRPr sz="1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4650" y="1430867"/>
            <a:ext cx="3471863" cy="7044267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202" y="2971800"/>
            <a:ext cx="2211705" cy="5503333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900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65DC2-E4EE-448C-AAA0-B71D63929A40}" type="datetimeFigureOut">
              <a:rPr kumimoji="1" lang="ja-JP" altLang="en-US" smtClean="0"/>
              <a:t>2023/12/2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2EC5D-030D-4F91-8391-C514937F5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5470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5384" y="528320"/>
            <a:ext cx="5915025" cy="19147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384" y="2641601"/>
            <a:ext cx="5915025" cy="6285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1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DA65DC2-E4EE-448C-AAA0-B71D63929A40}" type="datetimeFigureOut">
              <a:rPr kumimoji="1" lang="ja-JP" altLang="en-US" smtClean="0"/>
              <a:t>2023/12/2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1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7359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2EC5D-030D-4F91-8391-C514937F5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8444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kumimoji="1"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Wingdings 2" pitchFamily="18" charset="2"/>
        <a:buChar char=""/>
        <a:defRPr kumimoji="1"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Wingdings 2" pitchFamily="18" charset="2"/>
        <a:buChar char=""/>
        <a:defRPr kumimoji="1"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Wingdings 2" pitchFamily="18" charset="2"/>
        <a:buChar char="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Wingdings 2" pitchFamily="18" charset="2"/>
        <a:buChar char="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Wingdings 2" pitchFamily="18" charset="2"/>
        <a:buChar char="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Wingdings 2" pitchFamily="18" charset="2"/>
        <a:buChar char="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Wingdings 2" pitchFamily="18" charset="2"/>
        <a:buChar char="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Wingdings 2" pitchFamily="18" charset="2"/>
        <a:buChar char="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jp/view-image.php?image=309221&amp;picture=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41F37473-F58B-561C-5B9D-8694812705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5932" y="199151"/>
            <a:ext cx="3307080" cy="4473985"/>
          </a:xfrm>
          <a:prstGeom prst="rect">
            <a:avLst/>
          </a:prstGeom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CFEA1993-47F6-4906-BC60-B89DEE6A591E}"/>
              </a:ext>
            </a:extLst>
          </p:cNvPr>
          <p:cNvSpPr txBox="1"/>
          <p:nvPr/>
        </p:nvSpPr>
        <p:spPr>
          <a:xfrm>
            <a:off x="121920" y="904866"/>
            <a:ext cx="31951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>
                <a:solidFill>
                  <a:schemeClr val="bg1"/>
                </a:solidFill>
                <a:latin typeface="HGP行書体" panose="03000600000000000000" pitchFamily="66" charset="-128"/>
              </a:rPr>
              <a:t>EPOCH</a:t>
            </a:r>
            <a:r>
              <a:rPr kumimoji="1" lang="ja-JP" altLang="en-US" sz="2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よりプレゼント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2D0174E-7AC5-67B5-F570-6269D08343C6}"/>
              </a:ext>
            </a:extLst>
          </p:cNvPr>
          <p:cNvSpPr txBox="1"/>
          <p:nvPr/>
        </p:nvSpPr>
        <p:spPr>
          <a:xfrm>
            <a:off x="178631" y="3303121"/>
            <a:ext cx="28793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rgbClr val="FFFF00"/>
                </a:solidFill>
              </a:rPr>
              <a:t>＊ご宿泊のお客様には、</a:t>
            </a:r>
            <a:endParaRPr kumimoji="1" lang="en-US" altLang="ja-JP" sz="2000" b="1" dirty="0">
              <a:solidFill>
                <a:srgbClr val="FFFF00"/>
              </a:solidFill>
            </a:endParaRPr>
          </a:p>
          <a:p>
            <a:r>
              <a:rPr kumimoji="1" lang="ja-JP" altLang="en-US" sz="2000" b="1" dirty="0">
                <a:solidFill>
                  <a:srgbClr val="FFFF00"/>
                </a:solidFill>
              </a:rPr>
              <a:t>もう一品</a:t>
            </a:r>
            <a:endParaRPr kumimoji="1" lang="en-US" altLang="ja-JP" sz="2000" b="1" dirty="0">
              <a:solidFill>
                <a:srgbClr val="FFFF00"/>
              </a:solidFill>
            </a:endParaRPr>
          </a:p>
          <a:p>
            <a:r>
              <a:rPr kumimoji="1" lang="ja-JP" altLang="en-US" sz="2000" b="1" dirty="0">
                <a:solidFill>
                  <a:srgbClr val="FFFF00"/>
                </a:solidFill>
              </a:rPr>
              <a:t>フロント</a:t>
            </a:r>
            <a:r>
              <a:rPr kumimoji="1" lang="en-US" altLang="ja-JP" sz="2000" b="1" dirty="0">
                <a:solidFill>
                  <a:srgbClr val="FFFF00"/>
                </a:solidFill>
              </a:rPr>
              <a:t>9</a:t>
            </a:r>
            <a:r>
              <a:rPr kumimoji="1" lang="ja-JP" altLang="en-US" sz="2000" b="1" dirty="0">
                <a:solidFill>
                  <a:srgbClr val="FFFF00"/>
                </a:solidFill>
              </a:rPr>
              <a:t>番まで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62F3ADA4-59F2-C47C-72E5-A2AFCF1645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94932" y="199151"/>
            <a:ext cx="3307080" cy="4473985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78C76B2-8628-3A92-BCE0-4B0CE960245E}"/>
              </a:ext>
            </a:extLst>
          </p:cNvPr>
          <p:cNvSpPr txBox="1"/>
          <p:nvPr/>
        </p:nvSpPr>
        <p:spPr>
          <a:xfrm>
            <a:off x="3550920" y="904866"/>
            <a:ext cx="31951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>
                <a:solidFill>
                  <a:schemeClr val="bg1"/>
                </a:solidFill>
                <a:latin typeface="HGP行書体" panose="03000600000000000000" pitchFamily="66" charset="-128"/>
              </a:rPr>
              <a:t>EPOCH</a:t>
            </a:r>
            <a:r>
              <a:rPr kumimoji="1" lang="ja-JP" altLang="en-US" sz="2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よりプレゼント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8D8A8C6-34A4-2D3C-6913-3344376B41F2}"/>
              </a:ext>
            </a:extLst>
          </p:cNvPr>
          <p:cNvSpPr txBox="1"/>
          <p:nvPr/>
        </p:nvSpPr>
        <p:spPr>
          <a:xfrm>
            <a:off x="3607631" y="3303121"/>
            <a:ext cx="28793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rgbClr val="FFFF00"/>
                </a:solidFill>
              </a:rPr>
              <a:t>＊ご宿泊のお客様には、</a:t>
            </a:r>
            <a:endParaRPr kumimoji="1" lang="en-US" altLang="ja-JP" sz="2000" b="1" dirty="0">
              <a:solidFill>
                <a:srgbClr val="FFFF00"/>
              </a:solidFill>
            </a:endParaRPr>
          </a:p>
          <a:p>
            <a:r>
              <a:rPr kumimoji="1" lang="ja-JP" altLang="en-US" sz="2000" b="1" dirty="0">
                <a:solidFill>
                  <a:srgbClr val="FFFF00"/>
                </a:solidFill>
              </a:rPr>
              <a:t>もう一品</a:t>
            </a:r>
            <a:endParaRPr kumimoji="1" lang="en-US" altLang="ja-JP" sz="2000" b="1" dirty="0">
              <a:solidFill>
                <a:srgbClr val="FFFF00"/>
              </a:solidFill>
            </a:endParaRPr>
          </a:p>
          <a:p>
            <a:r>
              <a:rPr kumimoji="1" lang="ja-JP" altLang="en-US" sz="2000" b="1" dirty="0">
                <a:solidFill>
                  <a:srgbClr val="FFFF00"/>
                </a:solidFill>
              </a:rPr>
              <a:t>フロント</a:t>
            </a:r>
            <a:r>
              <a:rPr kumimoji="1" lang="en-US" altLang="ja-JP" sz="2000" b="1" dirty="0">
                <a:solidFill>
                  <a:srgbClr val="FFFF00"/>
                </a:solidFill>
              </a:rPr>
              <a:t>9</a:t>
            </a:r>
            <a:r>
              <a:rPr kumimoji="1" lang="ja-JP" altLang="en-US" sz="2000" b="1" dirty="0">
                <a:solidFill>
                  <a:srgbClr val="FFFF00"/>
                </a:solidFill>
              </a:rPr>
              <a:t>番まで</a:t>
            </a: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97A6FDDF-FECB-E738-0B48-787BD0F1C5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5932" y="5136911"/>
            <a:ext cx="3307080" cy="4473985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0ADAA43-7C99-E284-CA49-3C95DCE4B66C}"/>
              </a:ext>
            </a:extLst>
          </p:cNvPr>
          <p:cNvSpPr txBox="1"/>
          <p:nvPr/>
        </p:nvSpPr>
        <p:spPr>
          <a:xfrm>
            <a:off x="121920" y="5842626"/>
            <a:ext cx="31951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>
                <a:solidFill>
                  <a:schemeClr val="bg1"/>
                </a:solidFill>
                <a:latin typeface="HGP行書体" panose="03000600000000000000" pitchFamily="66" charset="-128"/>
              </a:rPr>
              <a:t>EPOCH</a:t>
            </a:r>
            <a:r>
              <a:rPr kumimoji="1" lang="ja-JP" altLang="en-US" sz="2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よりプレゼント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377E6D3-9713-C46E-3717-4C24AD09A19D}"/>
              </a:ext>
            </a:extLst>
          </p:cNvPr>
          <p:cNvSpPr txBox="1"/>
          <p:nvPr/>
        </p:nvSpPr>
        <p:spPr>
          <a:xfrm>
            <a:off x="178631" y="8240881"/>
            <a:ext cx="28793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rgbClr val="FFFF00"/>
                </a:solidFill>
              </a:rPr>
              <a:t>＊ご宿泊のお客様には、</a:t>
            </a:r>
            <a:endParaRPr kumimoji="1" lang="en-US" altLang="ja-JP" sz="2000" b="1" dirty="0">
              <a:solidFill>
                <a:srgbClr val="FFFF00"/>
              </a:solidFill>
            </a:endParaRPr>
          </a:p>
          <a:p>
            <a:r>
              <a:rPr kumimoji="1" lang="ja-JP" altLang="en-US" sz="2000" b="1" dirty="0">
                <a:solidFill>
                  <a:srgbClr val="FFFF00"/>
                </a:solidFill>
              </a:rPr>
              <a:t>もう一品</a:t>
            </a:r>
            <a:endParaRPr kumimoji="1" lang="en-US" altLang="ja-JP" sz="2000" b="1" dirty="0">
              <a:solidFill>
                <a:srgbClr val="FFFF00"/>
              </a:solidFill>
            </a:endParaRPr>
          </a:p>
          <a:p>
            <a:r>
              <a:rPr kumimoji="1" lang="ja-JP" altLang="en-US" sz="2000" b="1" dirty="0">
                <a:solidFill>
                  <a:srgbClr val="FFFF00"/>
                </a:solidFill>
              </a:rPr>
              <a:t>フロント</a:t>
            </a:r>
            <a:r>
              <a:rPr kumimoji="1" lang="en-US" altLang="ja-JP" sz="2000" b="1" dirty="0">
                <a:solidFill>
                  <a:srgbClr val="FFFF00"/>
                </a:solidFill>
              </a:rPr>
              <a:t>9</a:t>
            </a:r>
            <a:r>
              <a:rPr kumimoji="1" lang="ja-JP" altLang="en-US" sz="2000" b="1" dirty="0">
                <a:solidFill>
                  <a:srgbClr val="FFFF00"/>
                </a:solidFill>
              </a:rPr>
              <a:t>番まで</a:t>
            </a: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53A81969-82BF-C9B5-49C9-D42EF564C5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94932" y="5136911"/>
            <a:ext cx="3307080" cy="4473985"/>
          </a:xfrm>
          <a:prstGeom prst="rect">
            <a:avLst/>
          </a:prstGeom>
        </p:spPr>
      </p:pic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9D74DEE5-628B-F29E-3790-57CBE2E3965C}"/>
              </a:ext>
            </a:extLst>
          </p:cNvPr>
          <p:cNvSpPr txBox="1"/>
          <p:nvPr/>
        </p:nvSpPr>
        <p:spPr>
          <a:xfrm>
            <a:off x="3550920" y="5842626"/>
            <a:ext cx="31951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>
                <a:solidFill>
                  <a:schemeClr val="bg1"/>
                </a:solidFill>
                <a:latin typeface="HGP行書体" panose="03000600000000000000" pitchFamily="66" charset="-128"/>
              </a:rPr>
              <a:t>EPOCH</a:t>
            </a:r>
            <a:r>
              <a:rPr kumimoji="1" lang="ja-JP" altLang="en-US" sz="2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よりプレゼント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F7670146-1704-55B6-07BC-DA82336D7F86}"/>
              </a:ext>
            </a:extLst>
          </p:cNvPr>
          <p:cNvSpPr txBox="1"/>
          <p:nvPr/>
        </p:nvSpPr>
        <p:spPr>
          <a:xfrm>
            <a:off x="3607631" y="8240881"/>
            <a:ext cx="28793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rgbClr val="FFFF00"/>
                </a:solidFill>
              </a:rPr>
              <a:t>＊ご宿泊のお客様には、</a:t>
            </a:r>
            <a:endParaRPr kumimoji="1" lang="en-US" altLang="ja-JP" sz="2000" b="1" dirty="0">
              <a:solidFill>
                <a:srgbClr val="FFFF00"/>
              </a:solidFill>
            </a:endParaRPr>
          </a:p>
          <a:p>
            <a:r>
              <a:rPr kumimoji="1" lang="ja-JP" altLang="en-US" sz="2000" b="1" dirty="0">
                <a:solidFill>
                  <a:srgbClr val="FFFF00"/>
                </a:solidFill>
              </a:rPr>
              <a:t>もう一品</a:t>
            </a:r>
            <a:endParaRPr kumimoji="1" lang="en-US" altLang="ja-JP" sz="2000" b="1" dirty="0">
              <a:solidFill>
                <a:srgbClr val="FFFF00"/>
              </a:solidFill>
            </a:endParaRPr>
          </a:p>
          <a:p>
            <a:r>
              <a:rPr kumimoji="1" lang="ja-JP" altLang="en-US" sz="2000" b="1" dirty="0">
                <a:solidFill>
                  <a:srgbClr val="FFFF00"/>
                </a:solidFill>
              </a:rPr>
              <a:t>フロント</a:t>
            </a:r>
            <a:r>
              <a:rPr kumimoji="1" lang="en-US" altLang="ja-JP" sz="2000" b="1" dirty="0">
                <a:solidFill>
                  <a:srgbClr val="FFFF00"/>
                </a:solidFill>
              </a:rPr>
              <a:t>9</a:t>
            </a:r>
            <a:r>
              <a:rPr kumimoji="1" lang="ja-JP" altLang="en-US" sz="2000" b="1" dirty="0">
                <a:solidFill>
                  <a:srgbClr val="FFFF00"/>
                </a:solidFill>
              </a:rPr>
              <a:t>番まで</a:t>
            </a:r>
          </a:p>
        </p:txBody>
      </p:sp>
    </p:spTree>
    <p:extLst>
      <p:ext uri="{BB962C8B-B14F-4D97-AF65-F5344CB8AC3E}">
        <p14:creationId xmlns:p14="http://schemas.microsoft.com/office/powerpoint/2010/main" val="2445066706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TM02900720[[fn=インテグラル]]</Template>
  <TotalTime>88</TotalTime>
  <Words>68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HGP行書体</vt:lpstr>
      <vt:lpstr>Bookman Old Style</vt:lpstr>
      <vt:lpstr>Calibri</vt:lpstr>
      <vt:lpstr>Calibri Light</vt:lpstr>
      <vt:lpstr>Wingdings 2</vt:lpstr>
      <vt:lpstr>HDOfficeLightV0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平本 匡</dc:creator>
  <cp:lastModifiedBy>hiramoto@h-epoch.com</cp:lastModifiedBy>
  <cp:revision>10</cp:revision>
  <cp:lastPrinted>2021-11-26T09:21:19Z</cp:lastPrinted>
  <dcterms:created xsi:type="dcterms:W3CDTF">2021-11-26T08:28:46Z</dcterms:created>
  <dcterms:modified xsi:type="dcterms:W3CDTF">2023-12-02T10:53:54Z</dcterms:modified>
</cp:coreProperties>
</file>